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D460-3948-E34A-8426-2529FD058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D3733-7FF0-2BDD-7F3A-67C4099FFD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145E1-E9ED-0B00-B984-F1CE702AC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D2D5A-4D19-C35A-E495-7F2E426EF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3C22D-4CF8-5F74-6410-0E351522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8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E139-4CBD-2320-B690-8936D6A3D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6B3E5-6A26-43CF-FF4A-BB94DC305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8B617-C2F1-06C8-1158-74A503027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FA358-CE6F-A39F-1E95-5D6625A1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2794C-DDC0-F962-01A4-8F5A292F9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4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2EE826-683E-CF7A-EE52-B0A078E8E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F297F-82F7-96E8-D0FC-B613EFC07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4D4FC-D0F5-7D3F-93B4-74965D29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4979A-C3A1-A70C-E534-B7DFBDE3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8B7ED-EA55-D76D-D0B6-040F8A01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6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C9587-CB7E-8AC8-0D77-04FDBD1D6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736E6-B4F4-4830-8499-70D120AA6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F69BC-BC6C-BA53-67BE-F78F8E0D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0C118-1CCF-BDBC-EDF4-3038BFAE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1E092-C79B-F462-B424-1039294C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7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096D8-1235-4F00-0186-2BA466E02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9E084-2C85-0B47-A268-341A85D28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4EDD1-CCA3-B75B-A84D-E4C78B256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38046-78AD-10C0-B96C-E256F8E6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9C65C-9418-274A-626D-7617E4CF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B4445-232C-8C22-51AB-951D6213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45981-F440-A41C-71C6-58CD255BF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9885F-E73C-40A8-77ED-97121B85F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5FD70-A001-C611-78A4-22E83AEEA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4452-AD78-6974-BBE7-777061488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1488F-44F4-C550-1084-62A62E19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4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8CD14-1093-F422-FF47-DAA43F9EE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02AD3-9AA1-4213-D8AF-F83B28D77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23F15-3A33-61EC-6545-6A32D8EF3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D7AB1-03BA-9F20-0D23-25FA937AE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ECC43-465E-FD75-D7DD-B7162CB5A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85BB12-A656-DE49-1A59-E2FD13E2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85254C-AD5B-A9CA-4C42-D67D674C3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F68CE4-9B61-800A-6062-ACE74640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2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3CA6B-5876-B15F-249D-3A363B6F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7A960E-4B56-C426-3C46-CBAC8489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DDCC3-EABA-FD8C-0BDA-5D3BBF58A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99BB6F-AA97-BDC7-71DD-EEF682CA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184801-D9C8-F86B-F228-ED611853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F10FD-A344-8E65-1F38-D5482653F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738919-5F87-0B20-A745-F0E27AF1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5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D804-4997-63D5-0181-E361BDBD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8EEAF-9E19-F29C-2AD9-2A753FB9C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A9307-C2A6-DEB1-DC16-91886E72B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62454-7A57-AC26-55E2-509065DA5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76CF9-4D32-F86B-74A1-DDC84BC4D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25950-D12F-60AD-3D9D-D5D1E45C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2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51C22-30EA-AAD5-CD26-093AA7AC8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A0F01-5705-472C-22DF-E869213F2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31EA44-0CA2-EC1C-FE9B-CC17358DC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85D9-5DD4-82C3-B713-FB8E190D1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6B199-74BD-6680-6B00-0E575C23F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F02FA-B5EE-3BAB-BB56-0D19C1E2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0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5D7751-46F8-2AAD-2B9F-1B0C4243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12629-94C7-8383-8A67-ACC09DFEA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8E55E-3C66-5F17-4814-8984060E5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2350-C521-4D54-876A-F8A3B34C34E9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83325-7E24-5BE6-7099-EF5325B3B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2A5D5-80A6-5808-AE4D-745335F9E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9C7F-FB21-41A6-9336-FA00DD21F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7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96E055-C51A-0B8E-CF8C-198F4DFB5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4612"/>
            <a:ext cx="9144000" cy="2387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9940A0C-771C-431D-41E4-BC7FC7ADC1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4235"/>
            <a:ext cx="9144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7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C090CA-9918-6620-CDEA-84CDF317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5A84E9-19F6-0824-7326-F73725C0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5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C090CA-9918-6620-CDEA-84CDF3173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5A84E9-19F6-0824-7326-F73725C0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18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Senthan Prasanth</dc:creator>
  <cp:lastModifiedBy>Mr. Senthan Prasanth</cp:lastModifiedBy>
  <cp:revision>3</cp:revision>
  <dcterms:created xsi:type="dcterms:W3CDTF">2023-04-29T13:24:55Z</dcterms:created>
  <dcterms:modified xsi:type="dcterms:W3CDTF">2023-04-30T10:26:05Z</dcterms:modified>
</cp:coreProperties>
</file>